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8" r:id="rId3"/>
    <p:sldId id="260" r:id="rId4"/>
    <p:sldId id="261" r:id="rId5"/>
    <p:sldId id="262" r:id="rId6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705" autoAdjust="0"/>
  </p:normalViewPr>
  <p:slideViewPr>
    <p:cSldViewPr>
      <p:cViewPr varScale="1">
        <p:scale>
          <a:sx n="79" d="100"/>
          <a:sy n="79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1DBBB-A50E-4FA3-8DCE-C994EEEB3BA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284AD-E425-4A22-A224-44EEE7ACA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309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284AD-E425-4A22-A224-44EEE7ACABA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76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97152"/>
            <a:ext cx="7772400" cy="1226567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Стандарт государственной услуги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«Прием документов и зачисление детей в дошкольные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организации образования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1. Общие положения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2.Порядок оказания государственной услуги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3.Порядок обжалования решений, действий всех исполнительных органов по вопросам оказания государственных услуг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4.Иные требования с учетом особенностей оказания государственной услуги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 приказу Министра образования и науки РК от 7 апреля 2015 года№ 172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995936" y="5638797"/>
            <a:ext cx="28803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611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501"/>
    </mc:Choice>
    <mc:Fallback>
      <p:transition spd="slow" advTm="3050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b="1" dirty="0">
                <a:solidFill>
                  <a:srgbClr val="FF0000"/>
                </a:solidFill>
              </a:rPr>
              <a:t>1.Заявление(в произвольной форме)</a:t>
            </a:r>
          </a:p>
          <a:p>
            <a:r>
              <a:rPr lang="kk-KZ" b="1" dirty="0">
                <a:solidFill>
                  <a:srgbClr val="FF0000"/>
                </a:solidFill>
              </a:rPr>
              <a:t>2. направление выданное управлением образования города</a:t>
            </a:r>
          </a:p>
          <a:p>
            <a:r>
              <a:rPr lang="kk-KZ" b="1" dirty="0">
                <a:solidFill>
                  <a:srgbClr val="FF0000"/>
                </a:solidFill>
              </a:rPr>
              <a:t>3.документ, удостоверяющий личность услугополучателя(одного из родителей или законных представителей),(оригинал и копия) для идентификации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sz="3100" dirty="0">
                <a:solidFill>
                  <a:srgbClr val="FF0000"/>
                </a:solidFill>
              </a:rPr>
              <a:t>Перечень документов,необходимых для оказания государственной при обращении услугополучателя к услогодателю</a:t>
            </a:r>
            <a:endParaRPr lang="ru-RU" sz="3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20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362"/>
    </mc:Choice>
    <mc:Fallback>
      <p:transition spd="slow" advTm="4036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6572279"/>
              </p:ext>
            </p:extLst>
          </p:nvPr>
        </p:nvGraphicFramePr>
        <p:xfrm>
          <a:off x="1115616" y="1628800"/>
          <a:ext cx="7408862" cy="481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Месяц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Выданные направления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Январь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112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Февраль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62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Март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61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Апрель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46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Май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Июнь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172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Июль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Август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127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rgbClr val="FF0000"/>
                          </a:solidFill>
                        </a:rPr>
                        <a:t>Сеньтябрь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214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Октябрь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84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34184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Ноябрь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90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  <a:tr h="12548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Декабрь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56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marL="82321" marR="82321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k-KZ" sz="2400" b="1" dirty="0">
                <a:solidFill>
                  <a:srgbClr val="FF0000"/>
                </a:solidFill>
              </a:rPr>
              <a:t>Направления выданное в 2016 </a:t>
            </a:r>
            <a:r>
              <a:rPr lang="kk-KZ" sz="2400" b="1" dirty="0" smtClean="0">
                <a:solidFill>
                  <a:srgbClr val="FF0000"/>
                </a:solidFill>
              </a:rPr>
              <a:t>году в городе Степногорск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927"/>
    </mc:Choice>
    <mc:Fallback>
      <p:transition spd="slow" advTm="3092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b="1" dirty="0" smtClean="0">
                <a:solidFill>
                  <a:srgbClr val="FF0000"/>
                </a:solidFill>
              </a:rPr>
              <a:t>1. В 2015 году выдано- 513  направлении</a:t>
            </a:r>
          </a:p>
          <a:p>
            <a:r>
              <a:rPr lang="kk-KZ" b="1" dirty="0" smtClean="0">
                <a:solidFill>
                  <a:srgbClr val="FF0000"/>
                </a:solidFill>
              </a:rPr>
              <a:t>2. В 2016 году выдано -1228 направлении</a:t>
            </a:r>
          </a:p>
          <a:p>
            <a:r>
              <a:rPr lang="kk-KZ" b="1" dirty="0" smtClean="0">
                <a:solidFill>
                  <a:srgbClr val="FF0000"/>
                </a:solidFill>
              </a:rPr>
              <a:t>В результате в 2016году было выдано больше направлении.(</a:t>
            </a:r>
            <a:r>
              <a:rPr lang="kk-KZ" sz="2400" b="1" dirty="0" smtClean="0">
                <a:solidFill>
                  <a:srgbClr val="FF0000"/>
                </a:solidFill>
              </a:rPr>
              <a:t>на 715 больше</a:t>
            </a:r>
            <a:r>
              <a:rPr lang="kk-KZ" b="1" dirty="0" smtClean="0">
                <a:solidFill>
                  <a:srgbClr val="FF0000"/>
                </a:solidFill>
              </a:rPr>
              <a:t>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sz="4800" b="1" dirty="0" smtClean="0">
                <a:solidFill>
                  <a:srgbClr val="FF0000"/>
                </a:solidFill>
              </a:rPr>
              <a:t>Разница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531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631"/>
    </mc:Choice>
    <mc:Fallback>
      <p:transition spd="slow" advTm="2763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b="1" dirty="0">
                <a:solidFill>
                  <a:srgbClr val="FF0000"/>
                </a:solidFill>
              </a:rPr>
              <a:t>ГЧП ИП Лагута детский сад «Сказка» на 135 мест открытие в 01.10.2016году</a:t>
            </a:r>
          </a:p>
          <a:p>
            <a:r>
              <a:rPr lang="kk-KZ" b="1" dirty="0">
                <a:solidFill>
                  <a:srgbClr val="FF0000"/>
                </a:solidFill>
              </a:rPr>
              <a:t>ГККП детский сад «Балауса</a:t>
            </a:r>
            <a:r>
              <a:rPr lang="kk-KZ" b="1" dirty="0" smtClean="0">
                <a:solidFill>
                  <a:srgbClr val="FF0000"/>
                </a:solidFill>
              </a:rPr>
              <a:t>» на </a:t>
            </a:r>
            <a:r>
              <a:rPr lang="kk-KZ" b="1" dirty="0">
                <a:solidFill>
                  <a:srgbClr val="FF0000"/>
                </a:solidFill>
              </a:rPr>
              <a:t>220 мест открытие в 11.11.2016году</a:t>
            </a:r>
          </a:p>
          <a:p>
            <a:r>
              <a:rPr lang="kk-KZ" b="1" dirty="0">
                <a:solidFill>
                  <a:srgbClr val="FF0000"/>
                </a:solidFill>
              </a:rPr>
              <a:t>115 направления выдано в детский сад «Балауса» из них 47 родителей сдали заявление об отсрочки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b="1" dirty="0">
                <a:solidFill>
                  <a:srgbClr val="FF0000"/>
                </a:solidFill>
              </a:rPr>
              <a:t>Открытие детских садов ГЧП «Сказка»; ГККП«Балауса</a:t>
            </a:r>
            <a:r>
              <a:rPr lang="kk-KZ" dirty="0">
                <a:solidFill>
                  <a:srgbClr val="00B0F0"/>
                </a:solidFill>
              </a:rPr>
              <a:t>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3544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057"/>
    </mc:Choice>
    <mc:Fallback>
      <p:transition spd="slow" advTm="44057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160</Words>
  <Application>Microsoft Office PowerPoint</Application>
  <PresentationFormat>Экран (4:3)</PresentationFormat>
  <Paragraphs>41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Стандарт государственной услуги «Прием документов и зачисление детей в дошкольные организации образования» 1. Общие положения 2.Порядок оказания государственной услуги 3.Порядок обжалования решений, действий всех исполнительных органов по вопросам оказания государственных услуг 4.Иные требования с учетом особенностей оказания государственной услуги к приказу Министра образования и науки РК от 7 апреля 2015 года№ 172 </vt:lpstr>
      <vt:lpstr>Перечень документов,необходимых для оказания государственной при обращении услугополучателя к услогодателю</vt:lpstr>
      <vt:lpstr>Направления выданное в 2016 году в городе Степногорск </vt:lpstr>
      <vt:lpstr>Разница</vt:lpstr>
      <vt:lpstr>Открытие детских садов ГЧП «Сказка»; ГККП«Балауса»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Стандарт государственной услуги «Прием документов и зачисление детей в дошкольные организации образования»  1. Общие положения 2.Порядок оказания государственной услуги 3.Порядок обжалования решений,действий всех исполнительных органов по вопросам оказания государственных услуг 4.иные требования с учетом ос</dc:title>
  <dc:creator>ADMIN</dc:creator>
  <cp:lastModifiedBy>ADMIN</cp:lastModifiedBy>
  <cp:revision>15</cp:revision>
  <cp:lastPrinted>2017-01-24T05:50:46Z</cp:lastPrinted>
  <dcterms:created xsi:type="dcterms:W3CDTF">2017-01-24T03:53:59Z</dcterms:created>
  <dcterms:modified xsi:type="dcterms:W3CDTF">2017-01-24T06:07:21Z</dcterms:modified>
</cp:coreProperties>
</file>